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1" r:id="rId10"/>
    <p:sldId id="262" r:id="rId11"/>
    <p:sldId id="260" r:id="rId12"/>
    <p:sldId id="263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941" r="1207" b="7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52" y="1614817"/>
            <a:ext cx="6024697" cy="362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9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7941" r="509" b="7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2356576"/>
            <a:ext cx="6024697" cy="21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615" r="1207" b="761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2345909"/>
            <a:ext cx="6024697" cy="21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2345909"/>
            <a:ext cx="6024697" cy="21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7941" r="509" b="7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1614817"/>
            <a:ext cx="6024697" cy="36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615" r="1207" b="761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1614817"/>
            <a:ext cx="6024697" cy="36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8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1614817"/>
            <a:ext cx="6024697" cy="36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4D34BCE-4488-1D74-833A-732E1880BA87}"/>
              </a:ext>
            </a:extLst>
          </p:cNvPr>
          <p:cNvSpPr/>
          <p:nvPr userDrawn="1"/>
        </p:nvSpPr>
        <p:spPr>
          <a:xfrm>
            <a:off x="0" y="444151"/>
            <a:ext cx="7200000" cy="900000"/>
          </a:xfrm>
          <a:prstGeom prst="rect">
            <a:avLst/>
          </a:prstGeom>
          <a:solidFill>
            <a:srgbClr val="E5E1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346853-99BA-8834-47CA-9D5DBBF80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" b="1118"/>
          <a:stretch/>
        </p:blipFill>
        <p:spPr>
          <a:xfrm>
            <a:off x="534845" y="534143"/>
            <a:ext cx="6431842" cy="72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12192000" cy="4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4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346853-99BA-8834-47CA-9D5DBBF80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" b="1118"/>
          <a:stretch/>
        </p:blipFill>
        <p:spPr>
          <a:xfrm>
            <a:off x="534845" y="534143"/>
            <a:ext cx="6431842" cy="72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12192000" cy="4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9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DFE83F3-438C-A891-66EB-AB80708DCF57}"/>
              </a:ext>
            </a:extLst>
          </p:cNvPr>
          <p:cNvSpPr/>
          <p:nvPr userDrawn="1"/>
        </p:nvSpPr>
        <p:spPr>
          <a:xfrm>
            <a:off x="0" y="444151"/>
            <a:ext cx="7200000" cy="900000"/>
          </a:xfrm>
          <a:prstGeom prst="rect">
            <a:avLst/>
          </a:prstGeom>
          <a:solidFill>
            <a:srgbClr val="E5E1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12192000" cy="4397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8F94060-D569-1B30-92CE-F99B2BC53F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" b="1118"/>
          <a:stretch/>
        </p:blipFill>
        <p:spPr>
          <a:xfrm>
            <a:off x="534855" y="534151"/>
            <a:ext cx="64318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12192000" cy="4397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8F94060-D569-1B30-92CE-F99B2BC53F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" b="1118"/>
          <a:stretch/>
        </p:blipFill>
        <p:spPr>
          <a:xfrm>
            <a:off x="534855" y="534151"/>
            <a:ext cx="64318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1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941" r="1207" b="7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2356577"/>
            <a:ext cx="6024697" cy="21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87AB66-7FA0-DFDE-F87A-2E8E829D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1409D1-1182-38C2-D96E-1AABF280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2B4C98-CE53-094A-B74E-D8D4441DC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D6073-B482-4EA3-BC82-C20377FD5321}" type="datetimeFigureOut">
              <a:rPr lang="es-MX" smtClean="0"/>
              <a:t>20/01/2026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8752E0-FCF6-EE1F-8571-EC5FE1640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69CFCF-2E63-4C72-011D-FB6FDB5DE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A184D-92F6-4579-968E-897C61A8E1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8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9" r:id="rId6"/>
    <p:sldLayoutId id="2147483664" r:id="rId7"/>
    <p:sldLayoutId id="2147483670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27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5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71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28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19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79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1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5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40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99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566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 caev.pptx" id="{745AFC76-0ADE-44BE-B5DD-E3CD9F9D6FE9}" vid="{01C9A8AA-16D3-4D74-B2DB-AC7530FF16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Yair Velazquez</dc:creator>
  <cp:lastModifiedBy>Yair Velazquez</cp:lastModifiedBy>
  <cp:revision>5</cp:revision>
  <dcterms:created xsi:type="dcterms:W3CDTF">2024-12-18T22:26:57Z</dcterms:created>
  <dcterms:modified xsi:type="dcterms:W3CDTF">2026-01-20T20:44:08Z</dcterms:modified>
</cp:coreProperties>
</file>